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2911162"/>
            <a:ext cx="10363198" cy="1470025"/>
          </a:xfrm>
        </p:spPr>
        <p:txBody>
          <a:bodyPr/>
          <a:p>
            <a:pPr lvl="0">
              <a:defRPr/>
            </a:pPr>
            <a:r>
              <a:rPr lang="en-US" altLang="ko-KR"/>
              <a:t>2D </a:t>
            </a:r>
            <a:r>
              <a:rPr lang="ko-KR" altLang="en-US"/>
              <a:t>게임프로그래밍  프로젝트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6671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000"/>
              <a:t>조작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이동 : 방향키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기본공격 : ctrl</a:t>
            </a:r>
            <a:endParaRPr lang="ko-KR" altLang="en-US" sz="2000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스킬 : Q, W, E, R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점프 : 스페이스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상호작용 : shift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아이템 : I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스킬창 : K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퀘스트 : J</a:t>
            </a:r>
            <a:endParaRPr lang="ko-KR" altLang="en-US" sz="2000"/>
          </a:p>
          <a:p>
            <a:pPr marL="0" lvl="0" indent="0">
              <a:buNone/>
              <a:defRPr/>
            </a:pPr>
            <a:r>
              <a:rPr lang="en-US" altLang="ko-KR" sz="2000"/>
              <a:t>-</a:t>
            </a:r>
            <a:r>
              <a:rPr lang="ko-KR" altLang="en-US" sz="2000"/>
              <a:t> 맵 : M</a:t>
            </a:r>
            <a:endParaRPr lang="ko-KR" altLang="en-US" sz="2000"/>
          </a:p>
          <a:p>
            <a:pPr marL="0" lvl="0" indent="0">
              <a:buNone/>
              <a:defRPr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5466238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0" indent="-342900">
              <a:defRPr/>
            </a:pPr>
            <a:r>
              <a:rPr lang="ko-KR" altLang="en-US" sz="1800"/>
              <a:t>레벨 : 레벨업을 하면 캐릭터의 HP, MP, 공격력, 방어력 증가. 몹 처치, 퀘스트 보상으로 경험치를 획득하여 레벨업.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HP : 피격시 HP 감소, 0이 되면 사망, HP물약사용, 의료원에서 회복 가능.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MP : 스킬 사용시 감소. MP물약사용, 의료원에서 회복 가능.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공격력 : 스킬 데미지를 결정하는 수치.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방어력 : 피격 데미지 감소를 결정하는 수치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  <a:p>
            <a:pPr marL="342900" lvl="0" indent="-342900">
              <a:defRPr/>
            </a:pPr>
            <a:r>
              <a:rPr lang="ko-KR" altLang="en-US" sz="1800"/>
              <a:t>상태이상 : 중독(지속적으로 HP감소), 마비(이동속도 감소), 공포(n초간 스킬사용 불가), 매혹(n초간 시전 몹에게 다가감), 화상(공격력 감소), 동상(n초간 행동 불능).</a:t>
            </a:r>
            <a:endParaRPr lang="ko-KR" altLang="en-US" sz="1800"/>
          </a:p>
          <a:p>
            <a:pPr marL="342900" lvl="0" indent="-342900">
              <a:defRPr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5073432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615815"/>
            <a:ext cx="10972798" cy="4525963"/>
          </a:xfrm>
        </p:spPr>
        <p:txBody>
          <a:bodyPr>
            <a:normAutofit lnSpcReduction="10000"/>
          </a:bodyPr>
          <a:p>
            <a:pPr lvl="0">
              <a:defRPr/>
            </a:pPr>
            <a:r>
              <a:rPr lang="ko-KR" altLang="en-US" sz="1800"/>
              <a:t>한 스테이지에는 마을(휴식공간), n개의 일반 맵, n개의던전, 1개의 보스맵으로 구성.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마을에는 의료원, 상점, npc들로 구성.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여러가지 스테이지로 구성되어 있으며 해당 스테이지의 보스를 클리어하면 맵이 확장되며 다음 스테이지로 갈 수 있음.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일반맵에는 일반몹들이 있고 일정주기로 리스폰. 몹을 처치시 경험치, 돈, 아이템 획득.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던전은 해당 던전 전용 열쇠를 사용하여 입장 가능. 퀘스트 보상, 상점, 드롭으로 열쇠 획득 가능.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보스는 한번만 처치할 수 있으며 처치시 특정 아이템들을 확정적으로 드롭.</a:t>
            </a:r>
            <a:endParaRPr lang="ko-KR" altLang="en-US" sz="1800"/>
          </a:p>
          <a:p>
            <a:pPr lvl="0">
              <a:defRPr/>
            </a:pPr>
            <a:endParaRPr lang="ko-KR" altLang="en-US" sz="1800"/>
          </a:p>
          <a:p>
            <a:pPr lvl="0">
              <a:defRPr/>
            </a:pPr>
            <a:r>
              <a:rPr lang="ko-KR" altLang="en-US" sz="1800"/>
              <a:t>파이널보스 처치시 게임 클리어.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01448901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컨셉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횡스크롤 </a:t>
            </a:r>
            <a:r>
              <a:rPr lang="en-US" altLang="ko-KR"/>
              <a:t>rpg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성장을 통해 보스 클리어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0781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재미요소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스킬획득과 강화, 아이템을 통한 성장체감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수집 요소 (아바타, 장비, 스킬)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보스 패턴 파훼에서 오는 재미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34709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마을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193152" y="1568970"/>
            <a:ext cx="8046156" cy="4525963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3878700" y="6246266"/>
            <a:ext cx="5049811" cy="54208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/>
              <a:t>상점</a:t>
            </a:r>
            <a:r>
              <a:rPr lang="en-US" altLang="ko-KR" sz="3000"/>
              <a:t>,</a:t>
            </a:r>
            <a:r>
              <a:rPr lang="ko-KR" altLang="en-US" sz="3000"/>
              <a:t> 의료원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NPC </a:t>
            </a:r>
            <a:r>
              <a:rPr lang="ko-KR" altLang="en-US" sz="3000"/>
              <a:t>등을 배치</a:t>
            </a:r>
            <a:endParaRPr lang="ko-KR" altLang="en-US" sz="3000"/>
          </a:p>
        </p:txBody>
      </p:sp>
    </p:spTree>
    <p:extLst>
      <p:ext uri="{BB962C8B-B14F-4D97-AF65-F5344CB8AC3E}">
        <p14:creationId xmlns:p14="http://schemas.microsoft.com/office/powerpoint/2010/main" val="176179048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일반맵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85669" y="1644303"/>
            <a:ext cx="7620660" cy="3375952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3977074" y="5516763"/>
            <a:ext cx="4799976" cy="52720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900"/>
              <a:t>일반몬스터가 리스폰되는 맵</a:t>
            </a:r>
            <a:endParaRPr lang="ko-KR" altLang="en-US" sz="2900"/>
          </a:p>
        </p:txBody>
      </p:sp>
    </p:spTree>
    <p:extLst>
      <p:ext uri="{BB962C8B-B14F-4D97-AF65-F5344CB8AC3E}">
        <p14:creationId xmlns:p14="http://schemas.microsoft.com/office/powerpoint/2010/main" val="23129082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보스맵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83499" y="1600200"/>
            <a:ext cx="942499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874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예상</a:t>
            </a:r>
            <a:r>
              <a:rPr lang="en-US" altLang="ko-KR"/>
              <a:t>(</a:t>
            </a:r>
            <a:r>
              <a:rPr lang="ko-KR" altLang="en-US"/>
              <a:t>던전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088713" y="1600200"/>
            <a:ext cx="60145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28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en-US" altLang="ko-KR" sz="2600"/>
              <a:t>1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캐릭터</a:t>
            </a:r>
            <a:r>
              <a:rPr lang="en-US" altLang="ko-KR" sz="2600"/>
              <a:t>,</a:t>
            </a:r>
            <a:r>
              <a:rPr lang="ko-KR" altLang="en-US" sz="2600"/>
              <a:t> 몹</a:t>
            </a:r>
            <a:r>
              <a:rPr lang="en-US" altLang="ko-KR" sz="2600"/>
              <a:t>,</a:t>
            </a:r>
            <a:r>
              <a:rPr lang="ko-KR" altLang="en-US" sz="2600"/>
              <a:t> 보스움직임 구현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2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캐릭터 스킬 구현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3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보스 스킬 구현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4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맵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5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</a:t>
            </a:r>
            <a:r>
              <a:rPr lang="en-US" altLang="ko-KR" sz="2600"/>
              <a:t>ux, ui</a:t>
            </a:r>
            <a:endParaRPr lang="en-US" altLang="ko-KR" sz="2600"/>
          </a:p>
          <a:p>
            <a:pPr marL="0" lvl="0" indent="0">
              <a:buNone/>
              <a:defRPr/>
            </a:pPr>
            <a:r>
              <a:rPr lang="en-US" altLang="ko-KR" sz="2600"/>
              <a:t>6</a:t>
            </a:r>
            <a:r>
              <a:rPr lang="ko-KR" altLang="en-US" sz="2600"/>
              <a:t>주</a:t>
            </a:r>
            <a:r>
              <a:rPr lang="en-US" altLang="ko-KR" sz="2600"/>
              <a:t> - </a:t>
            </a:r>
            <a:r>
              <a:rPr lang="ko-KR" altLang="en-US" sz="2600"/>
              <a:t>시스템 구현 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7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스테이지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8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스테이지 제작</a:t>
            </a:r>
            <a:endParaRPr lang="ko-KR" altLang="en-US" sz="2600"/>
          </a:p>
          <a:p>
            <a:pPr marL="0" lvl="0" indent="0">
              <a:buNone/>
              <a:defRPr/>
            </a:pPr>
            <a:r>
              <a:rPr lang="en-US" altLang="ko-KR" sz="2600"/>
              <a:t>9</a:t>
            </a:r>
            <a:r>
              <a:rPr lang="ko-KR" altLang="en-US" sz="2600"/>
              <a:t>주 </a:t>
            </a:r>
            <a:r>
              <a:rPr lang="en-US" altLang="ko-KR" sz="2600"/>
              <a:t>-</a:t>
            </a:r>
            <a:r>
              <a:rPr lang="ko-KR" altLang="en-US" sz="2600"/>
              <a:t> 수정 및 마무리</a:t>
            </a:r>
            <a:endParaRPr lang="ko-KR" altLang="en-US" sz="2600"/>
          </a:p>
        </p:txBody>
      </p:sp>
    </p:spTree>
    <p:extLst>
      <p:ext uri="{BB962C8B-B14F-4D97-AF65-F5344CB8AC3E}">
        <p14:creationId xmlns:p14="http://schemas.microsoft.com/office/powerpoint/2010/main" val="367026350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상세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1500"/>
              <a:t>직업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칼을 무기로 사용하는 전사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스킬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퀘스트 보상, 드롭으로 획득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총 </a:t>
            </a:r>
            <a:r>
              <a:rPr lang="en-US" altLang="ko-KR" sz="1500"/>
              <a:t>4</a:t>
            </a:r>
            <a:r>
              <a:rPr lang="ko-KR" altLang="en-US" sz="1500"/>
              <a:t>개 까지 사용 가능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중복으로 얻은 스킬을 재료로 동일한 스킬 강화 가능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장비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모자, 상하의</a:t>
            </a:r>
            <a:r>
              <a:rPr lang="en-US" altLang="ko-KR" sz="1500"/>
              <a:t>,</a:t>
            </a:r>
            <a:r>
              <a:rPr lang="ko-KR" altLang="en-US" sz="1500"/>
              <a:t> 신발, 무기, 장신구(반지 4개, 목걸이 1개, 귀걸이 1개)로 구성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노말, 레어, 에픽, 레전더리 4가지 등급이 존재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상점, 퀘스트 보상, 드롭으로 획득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  <a:p>
            <a:pPr lvl="0">
              <a:defRPr/>
            </a:pPr>
            <a:r>
              <a:rPr lang="ko-KR" altLang="en-US" sz="1500"/>
              <a:t>아바타 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캐릭터를 꾸밀 수 있는 아이템</a:t>
            </a:r>
            <a:endParaRPr lang="ko-KR" altLang="en-US" sz="1500"/>
          </a:p>
          <a:p>
            <a:pPr marL="0" lv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퀘스트 보상, 드롭, 히든 미션으로 획득</a:t>
            </a:r>
            <a:endParaRPr lang="ko-KR" altLang="en-US" sz="1500"/>
          </a:p>
          <a:p>
            <a:pPr lvl="0">
              <a:defRPr/>
            </a:pP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114169159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294</ep:Words>
  <ep:PresentationFormat>화면 슬라이드 쇼(4:3)</ep:PresentationFormat>
  <ep:Paragraphs>83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2D 게임프로그래밍  프로젝트</vt:lpstr>
      <vt:lpstr>컨셉</vt:lpstr>
      <vt:lpstr>재미요소</vt:lpstr>
      <vt:lpstr>예상(마을)</vt:lpstr>
      <vt:lpstr>예상(일반맵)</vt:lpstr>
      <vt:lpstr>예상(보스맵)</vt:lpstr>
      <vt:lpstr>예상(던전)</vt:lpstr>
      <vt:lpstr>일정</vt:lpstr>
      <vt:lpstr>상세</vt:lpstr>
      <vt:lpstr>상세</vt:lpstr>
      <vt:lpstr>상세</vt:lpstr>
      <vt:lpstr>상세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2025-09-29T11:58:53.487</dcterms:created>
  <dc:creator>User</dc:creator>
  <cp:lastModifiedBy>User</cp:lastModifiedBy>
  <dcterms:modified xsi:type="dcterms:W3CDTF">2025-09-29T14:43:08.114</dcterms:modified>
  <cp:revision>14</cp:revision>
  <dc:title>2D 게임프로그래밍</dc:title>
  <cp:version>13.0.0.1053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